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63" r:id="rId3"/>
    <p:sldId id="257" r:id="rId4"/>
    <p:sldId id="259" r:id="rId5"/>
    <p:sldId id="260" r:id="rId6"/>
    <p:sldId id="266" r:id="rId7"/>
    <p:sldId id="265" r:id="rId8"/>
    <p:sldId id="267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1" d="100"/>
          <a:sy n="121" d="100"/>
        </p:scale>
        <p:origin x="-2232" y="-14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7D8521-55D4-724F-9E77-DCE4E6AF8DAA}" type="datetimeFigureOut">
              <a:rPr lang="en-US" smtClean="0"/>
              <a:t>16/04/15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E356D1-A52F-C441-9880-B8F448C62D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025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22750-117C-6F40-87A9-427DC5EE65B2}" type="slidenum">
              <a:rPr lang="nb-NO" smtClean="0"/>
              <a:t>3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15715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Note </a:t>
            </a:r>
            <a:r>
              <a:rPr lang="nb-NO" dirty="0" err="1" smtClean="0"/>
              <a:t>that</a:t>
            </a:r>
            <a:r>
              <a:rPr lang="nb-NO" dirty="0" smtClean="0"/>
              <a:t> JavaScript </a:t>
            </a:r>
            <a:r>
              <a:rPr lang="nb-NO" dirty="0" err="1" smtClean="0"/>
              <a:t>doesn’t</a:t>
            </a:r>
            <a:r>
              <a:rPr lang="nb-NO" dirty="0" smtClean="0"/>
              <a:t> run </a:t>
            </a:r>
            <a:r>
              <a:rPr lang="nb-NO" dirty="0" err="1" smtClean="0"/>
              <a:t>directly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UNO.  So</a:t>
            </a:r>
            <a:r>
              <a:rPr lang="nb-NO" baseline="0" dirty="0" smtClean="0"/>
              <a:t> </a:t>
            </a:r>
            <a:r>
              <a:rPr lang="nb-NO" baseline="0" dirty="0" err="1" smtClean="0"/>
              <a:t>how</a:t>
            </a:r>
            <a:r>
              <a:rPr lang="nb-NO" baseline="0" dirty="0" smtClean="0"/>
              <a:t> </a:t>
            </a:r>
            <a:r>
              <a:rPr lang="nb-NO" baseline="0" dirty="0" err="1" smtClean="0"/>
              <a:t>does</a:t>
            </a:r>
            <a:r>
              <a:rPr lang="nb-NO" baseline="0" dirty="0" smtClean="0"/>
              <a:t> </a:t>
            </a:r>
            <a:r>
              <a:rPr lang="nb-NO" dirty="0" smtClean="0"/>
              <a:t>Johnny-Five </a:t>
            </a:r>
            <a:r>
              <a:rPr lang="nb-NO" dirty="0" err="1" smtClean="0"/>
              <a:t>actually</a:t>
            </a:r>
            <a:r>
              <a:rPr lang="nb-NO" dirty="0" smtClean="0"/>
              <a:t> </a:t>
            </a:r>
            <a:r>
              <a:rPr lang="nb-NO" dirty="0" err="1" smtClean="0"/>
              <a:t>work</a:t>
            </a:r>
            <a:r>
              <a:rPr lang="nb-NO" dirty="0" smtClean="0"/>
              <a:t>?  </a:t>
            </a:r>
          </a:p>
          <a:p>
            <a:endParaRPr lang="nb-NO" dirty="0" smtClean="0"/>
          </a:p>
          <a:p>
            <a:r>
              <a:rPr lang="nb-NO" dirty="0" err="1" smtClean="0"/>
              <a:t>Well</a:t>
            </a:r>
            <a:r>
              <a:rPr lang="nb-NO" dirty="0" smtClean="0"/>
              <a:t> </a:t>
            </a:r>
            <a:r>
              <a:rPr lang="nb-NO" dirty="0" err="1" smtClean="0"/>
              <a:t>bascially</a:t>
            </a:r>
            <a:r>
              <a:rPr lang="nb-NO" dirty="0" smtClean="0"/>
              <a:t> </a:t>
            </a:r>
            <a:r>
              <a:rPr lang="nb-NO" dirty="0" err="1" smtClean="0"/>
              <a:t>we</a:t>
            </a:r>
            <a:r>
              <a:rPr lang="nb-NO" baseline="0" dirty="0" smtClean="0"/>
              <a:t> start by </a:t>
            </a:r>
            <a:r>
              <a:rPr lang="nb-NO" baseline="0" dirty="0" err="1" smtClean="0"/>
              <a:t>installing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Firmata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Protocol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Arduino</a:t>
            </a:r>
            <a:r>
              <a:rPr lang="nb-NO" baseline="0" dirty="0" smtClean="0"/>
              <a:t> UNO.  This </a:t>
            </a:r>
            <a:r>
              <a:rPr lang="nb-NO" baseline="0" dirty="0" err="1" smtClean="0"/>
              <a:t>provides</a:t>
            </a:r>
            <a:r>
              <a:rPr lang="nb-NO" baseline="0" dirty="0" smtClean="0"/>
              <a:t> an API for controlling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board</a:t>
            </a:r>
            <a:r>
              <a:rPr lang="nb-NO" baseline="0" dirty="0" smtClean="0"/>
              <a:t>.  The Johnny-Five </a:t>
            </a:r>
            <a:r>
              <a:rPr lang="nb-NO" baseline="0" dirty="0" err="1" smtClean="0"/>
              <a:t>process</a:t>
            </a:r>
            <a:r>
              <a:rPr lang="nb-NO" baseline="0" dirty="0" smtClean="0"/>
              <a:t> runs </a:t>
            </a:r>
            <a:r>
              <a:rPr lang="nb-NO" baseline="0" dirty="0" err="1" smtClean="0"/>
              <a:t>on</a:t>
            </a:r>
            <a:r>
              <a:rPr lang="nb-NO" baseline="0" dirty="0" smtClean="0"/>
              <a:t> </a:t>
            </a:r>
            <a:r>
              <a:rPr lang="nb-NO" baseline="0" dirty="0" err="1" smtClean="0"/>
              <a:t>your</a:t>
            </a:r>
            <a:r>
              <a:rPr lang="nb-NO" baseline="0" dirty="0" smtClean="0"/>
              <a:t> </a:t>
            </a:r>
            <a:r>
              <a:rPr lang="nb-NO" baseline="0" dirty="0" err="1" smtClean="0"/>
              <a:t>laptop</a:t>
            </a:r>
            <a:r>
              <a:rPr lang="nb-NO" baseline="0" dirty="0" smtClean="0"/>
              <a:t> and </a:t>
            </a:r>
            <a:r>
              <a:rPr lang="nb-NO" baseline="0" dirty="0" err="1" smtClean="0"/>
              <a:t>sends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commands</a:t>
            </a:r>
            <a:r>
              <a:rPr lang="nb-NO" baseline="0" dirty="0" smtClean="0"/>
              <a:t> to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Arduino</a:t>
            </a:r>
            <a:r>
              <a:rPr lang="nb-NO" baseline="0" dirty="0" smtClean="0"/>
              <a:t> via </a:t>
            </a:r>
            <a:r>
              <a:rPr lang="nb-NO" baseline="0" dirty="0" err="1" smtClean="0"/>
              <a:t>the</a:t>
            </a:r>
            <a:r>
              <a:rPr lang="nb-NO" baseline="0" dirty="0" smtClean="0"/>
              <a:t> </a:t>
            </a:r>
            <a:r>
              <a:rPr lang="nb-NO" baseline="0" dirty="0" err="1" smtClean="0"/>
              <a:t>Firmata</a:t>
            </a:r>
            <a:r>
              <a:rPr lang="nb-NO" baseline="0" dirty="0" smtClean="0"/>
              <a:t> </a:t>
            </a:r>
            <a:r>
              <a:rPr lang="nb-NO" baseline="0" dirty="0" err="1" smtClean="0"/>
              <a:t>Protocol</a:t>
            </a:r>
            <a:r>
              <a:rPr lang="nb-NO" baseline="0" dirty="0" smtClean="0"/>
              <a:t>.  This </a:t>
            </a:r>
            <a:r>
              <a:rPr lang="nb-NO" baseline="0" dirty="0" err="1" smtClean="0"/>
              <a:t>requires</a:t>
            </a:r>
            <a:r>
              <a:rPr lang="nb-NO" baseline="0" dirty="0" smtClean="0"/>
              <a:t> a </a:t>
            </a:r>
            <a:r>
              <a:rPr lang="nb-NO" baseline="0" dirty="0" err="1" smtClean="0"/>
              <a:t>serial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connection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which</a:t>
            </a:r>
            <a:r>
              <a:rPr lang="nb-NO" baseline="0" dirty="0" smtClean="0"/>
              <a:t> </a:t>
            </a:r>
            <a:r>
              <a:rPr lang="nb-NO" baseline="0" dirty="0" err="1" smtClean="0"/>
              <a:t>can</a:t>
            </a:r>
            <a:r>
              <a:rPr lang="nb-NO" baseline="0" dirty="0" smtClean="0"/>
              <a:t> be a </a:t>
            </a:r>
            <a:r>
              <a:rPr lang="nb-NO" baseline="0" dirty="0" err="1" smtClean="0"/>
              <a:t>cable</a:t>
            </a:r>
            <a:r>
              <a:rPr lang="nb-NO" baseline="0" dirty="0" smtClean="0"/>
              <a:t>, </a:t>
            </a:r>
            <a:r>
              <a:rPr lang="nb-NO" baseline="0" dirty="0" err="1" smtClean="0"/>
              <a:t>bluetooth</a:t>
            </a:r>
            <a:r>
              <a:rPr lang="nb-NO" baseline="0" dirty="0" smtClean="0"/>
              <a:t> or </a:t>
            </a:r>
            <a:r>
              <a:rPr lang="nb-NO" baseline="0" dirty="0" err="1" smtClean="0"/>
              <a:t>wireless</a:t>
            </a:r>
            <a:r>
              <a:rPr lang="nb-NO" baseline="0" dirty="0" smtClean="0"/>
              <a:t>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22750-117C-6F40-87A9-427DC5EE65B2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66058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So my </a:t>
            </a:r>
            <a:r>
              <a:rPr lang="nb-NO" dirty="0" err="1" smtClean="0"/>
              <a:t>next</a:t>
            </a:r>
            <a:r>
              <a:rPr lang="nb-NO" dirty="0" smtClean="0"/>
              <a:t> </a:t>
            </a:r>
            <a:r>
              <a:rPr lang="nb-NO" dirty="0" err="1" smtClean="0"/>
              <a:t>step</a:t>
            </a:r>
            <a:r>
              <a:rPr lang="nb-NO" dirty="0" smtClean="0"/>
              <a:t> </a:t>
            </a:r>
            <a:r>
              <a:rPr lang="nb-NO" dirty="0" err="1" smtClean="0"/>
              <a:t>was</a:t>
            </a:r>
            <a:r>
              <a:rPr lang="nb-NO" dirty="0" smtClean="0"/>
              <a:t> to </a:t>
            </a:r>
            <a:r>
              <a:rPr lang="nb-NO" dirty="0" err="1" smtClean="0"/>
              <a:t>buy</a:t>
            </a:r>
            <a:r>
              <a:rPr lang="nb-NO" dirty="0" smtClean="0"/>
              <a:t> </a:t>
            </a:r>
            <a:r>
              <a:rPr lang="nb-NO" dirty="0" err="1" smtClean="0"/>
              <a:t>some</a:t>
            </a:r>
            <a:r>
              <a:rPr lang="nb-NO" dirty="0" smtClean="0"/>
              <a:t> </a:t>
            </a:r>
            <a:r>
              <a:rPr lang="nb-NO" dirty="0" err="1" smtClean="0"/>
              <a:t>equipment</a:t>
            </a:r>
            <a:r>
              <a:rPr lang="nb-NO" dirty="0" smtClean="0"/>
              <a:t> – I </a:t>
            </a:r>
            <a:r>
              <a:rPr lang="nb-NO" dirty="0" err="1" smtClean="0"/>
              <a:t>picked</a:t>
            </a:r>
            <a:r>
              <a:rPr lang="nb-NO" dirty="0" smtClean="0"/>
              <a:t> up an </a:t>
            </a:r>
            <a:r>
              <a:rPr lang="nb-NO" dirty="0" err="1" smtClean="0"/>
              <a:t>Arduino</a:t>
            </a:r>
            <a:r>
              <a:rPr lang="nb-NO" dirty="0" smtClean="0"/>
              <a:t> </a:t>
            </a:r>
            <a:r>
              <a:rPr lang="nb-NO" dirty="0" err="1" smtClean="0"/>
              <a:t>experimenters</a:t>
            </a:r>
            <a:r>
              <a:rPr lang="nb-NO" dirty="0" smtClean="0"/>
              <a:t> </a:t>
            </a:r>
            <a:r>
              <a:rPr lang="nb-NO" dirty="0" err="1" smtClean="0"/>
              <a:t>kit</a:t>
            </a:r>
            <a:r>
              <a:rPr lang="nb-NO" dirty="0" smtClean="0"/>
              <a:t> for </a:t>
            </a:r>
            <a:r>
              <a:rPr lang="nb-NO" dirty="0" err="1" smtClean="0"/>
              <a:t>about</a:t>
            </a:r>
            <a:r>
              <a:rPr lang="nb-NO" dirty="0" smtClean="0"/>
              <a:t> 700kr – and </a:t>
            </a:r>
            <a:r>
              <a:rPr lang="nb-NO" dirty="0" err="1" smtClean="0"/>
              <a:t>now</a:t>
            </a:r>
            <a:r>
              <a:rPr lang="nb-NO" dirty="0" smtClean="0"/>
              <a:t> I </a:t>
            </a:r>
            <a:r>
              <a:rPr lang="nb-NO" dirty="0" err="1" smtClean="0"/>
              <a:t>will</a:t>
            </a:r>
            <a:r>
              <a:rPr lang="nb-NO" baseline="0" dirty="0" smtClean="0"/>
              <a:t> show </a:t>
            </a:r>
            <a:r>
              <a:rPr lang="nb-NO" baseline="0" dirty="0" err="1" smtClean="0"/>
              <a:t>you</a:t>
            </a:r>
            <a:r>
              <a:rPr lang="nb-NO" baseline="0" dirty="0" smtClean="0"/>
              <a:t> my first program.</a:t>
            </a:r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22750-117C-6F40-87A9-427DC5EE65B2}" type="slidenum">
              <a:rPr lang="nb-NO" smtClean="0"/>
              <a:t>5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55936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16/04/15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503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16/04/15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4683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16/04/15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41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16/04/15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93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16/04/15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354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16/04/15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18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16/04/15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23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16/04/15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238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16/04/15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141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16/04/15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08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C5F7C-1505-DA4D-B113-5FF908CFF57D}" type="datetimeFigureOut">
              <a:rPr lang="en-US" smtClean="0"/>
              <a:t>16/04/15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191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C5F7C-1505-DA4D-B113-5FF908CFF57D}" type="datetimeFigureOut">
              <a:rPr lang="en-US" smtClean="0"/>
              <a:t>16/04/15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7070C-5199-094B-B033-A8986E900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109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1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" y="1321997"/>
            <a:ext cx="9144000" cy="2872521"/>
          </a:xfrm>
        </p:spPr>
        <p:txBody>
          <a:bodyPr>
            <a:noAutofit/>
          </a:bodyPr>
          <a:lstStyle/>
          <a:p>
            <a:r>
              <a:rPr lang="en-US" sz="11500" b="1" dirty="0" smtClean="0">
                <a:solidFill>
                  <a:srgbClr val="FF6600"/>
                </a:solidFill>
              </a:rPr>
              <a:t>Getting started with </a:t>
            </a:r>
            <a:r>
              <a:rPr lang="en-US" sz="11500" b="1" dirty="0" err="1" smtClean="0">
                <a:solidFill>
                  <a:srgbClr val="FF6600"/>
                </a:solidFill>
              </a:rPr>
              <a:t>NodeBots</a:t>
            </a:r>
            <a:r>
              <a:rPr lang="en-US" sz="11500" b="1" smtClean="0">
                <a:solidFill>
                  <a:srgbClr val="FF6600"/>
                </a:solidFill>
              </a:rPr>
              <a:t>!</a:t>
            </a:r>
            <a:endParaRPr lang="en-US" sz="11500" b="1" dirty="0">
              <a:solidFill>
                <a:srgbClr val="FF6600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420714" y="5511432"/>
            <a:ext cx="6400800" cy="1752600"/>
          </a:xfrm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Mark West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6" name="Picture 5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77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4123"/>
            <a:ext cx="7772400" cy="2872521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solidFill>
                  <a:srgbClr val="FF6600"/>
                </a:solidFill>
              </a:rPr>
              <a:t>Background</a:t>
            </a:r>
            <a:endParaRPr lang="en-US" sz="7200" b="1" dirty="0">
              <a:solidFill>
                <a:srgbClr val="FF6600"/>
              </a:solidFill>
            </a:endParaRPr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27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 descr="Arduino_Uno_Angl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23" y="-140244"/>
            <a:ext cx="4021861" cy="4021861"/>
          </a:xfrm>
          <a:prstGeom prst="rect">
            <a:avLst/>
          </a:prstGeom>
        </p:spPr>
      </p:pic>
      <p:pic>
        <p:nvPicPr>
          <p:cNvPr id="5" name="Bilde 4" descr="sgier-johnny-fiv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796" y="3026194"/>
            <a:ext cx="3305246" cy="3305246"/>
          </a:xfrm>
          <a:prstGeom prst="rect">
            <a:avLst/>
          </a:prstGeom>
        </p:spPr>
      </p:pic>
      <p:pic>
        <p:nvPicPr>
          <p:cNvPr id="6" name="Bilde 5" descr="nod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999" y="3594623"/>
            <a:ext cx="3086954" cy="2963476"/>
          </a:xfrm>
          <a:prstGeom prst="rect">
            <a:avLst/>
          </a:prstGeom>
        </p:spPr>
      </p:pic>
      <p:pic>
        <p:nvPicPr>
          <p:cNvPr id="7" name="Bilde 6" descr="Npm-logo.svg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7121" y="923643"/>
            <a:ext cx="3582628" cy="1393642"/>
          </a:xfrm>
          <a:prstGeom prst="rect">
            <a:avLst/>
          </a:prstGeom>
        </p:spPr>
      </p:pic>
      <p:pic>
        <p:nvPicPr>
          <p:cNvPr id="8" name="Picture 7" descr="Unknow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645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223"/>
    </mc:Choice>
    <mc:Fallback xmlns="">
      <p:transition xmlns:p14="http://schemas.microsoft.com/office/powerpoint/2010/main" spd="slow" advTm="4422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4" name="Plassholder for innhold 3" descr="FullSizeRender.jp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187" r="-18187"/>
          <a:stretch>
            <a:fillRect/>
          </a:stretch>
        </p:blipFill>
        <p:spPr>
          <a:xfrm>
            <a:off x="-1762923" y="-13358"/>
            <a:ext cx="12744168" cy="7008802"/>
          </a:xfrm>
        </p:spPr>
      </p:pic>
      <p:sp>
        <p:nvSpPr>
          <p:cNvPr id="5" name="TekstSylinder 4"/>
          <p:cNvSpPr txBox="1"/>
          <p:nvPr/>
        </p:nvSpPr>
        <p:spPr>
          <a:xfrm>
            <a:off x="419287" y="160890"/>
            <a:ext cx="3163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400" b="1" dirty="0" smtClean="0">
                <a:solidFill>
                  <a:schemeClr val="bg1"/>
                </a:solidFill>
              </a:rPr>
              <a:t>Laptop </a:t>
            </a:r>
            <a:r>
              <a:rPr lang="nb-NO" sz="2400" b="1" dirty="0" err="1">
                <a:solidFill>
                  <a:schemeClr val="bg1"/>
                </a:solidFill>
              </a:rPr>
              <a:t>r</a:t>
            </a:r>
            <a:r>
              <a:rPr lang="nb-NO" sz="2400" b="1" dirty="0" err="1" smtClean="0">
                <a:solidFill>
                  <a:schemeClr val="bg1"/>
                </a:solidFill>
              </a:rPr>
              <a:t>unning</a:t>
            </a:r>
            <a:r>
              <a:rPr lang="nb-NO" sz="2400" b="1" dirty="0" smtClean="0">
                <a:solidFill>
                  <a:schemeClr val="bg1"/>
                </a:solidFill>
              </a:rPr>
              <a:t> Johnny-Five</a:t>
            </a:r>
            <a:endParaRPr lang="nb-NO" sz="2400" b="1" dirty="0">
              <a:solidFill>
                <a:schemeClr val="bg1"/>
              </a:solidFill>
            </a:endParaRPr>
          </a:p>
        </p:txBody>
      </p:sp>
      <p:sp>
        <p:nvSpPr>
          <p:cNvPr id="6" name="TekstSylinder 5"/>
          <p:cNvSpPr txBox="1"/>
          <p:nvPr/>
        </p:nvSpPr>
        <p:spPr>
          <a:xfrm>
            <a:off x="6869256" y="5033794"/>
            <a:ext cx="22747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400" b="1" dirty="0" err="1" smtClean="0">
                <a:solidFill>
                  <a:schemeClr val="bg1"/>
                </a:solidFill>
              </a:rPr>
              <a:t>Arduino</a:t>
            </a:r>
            <a:r>
              <a:rPr lang="nb-NO" sz="2400" b="1" dirty="0" smtClean="0">
                <a:solidFill>
                  <a:schemeClr val="bg1"/>
                </a:solidFill>
              </a:rPr>
              <a:t>  Uno </a:t>
            </a:r>
            <a:r>
              <a:rPr lang="nb-NO" sz="2400" b="1" dirty="0" err="1" smtClean="0">
                <a:solidFill>
                  <a:schemeClr val="bg1"/>
                </a:solidFill>
              </a:rPr>
              <a:t>running</a:t>
            </a:r>
            <a:r>
              <a:rPr lang="nb-NO" sz="2400" b="1" dirty="0" smtClean="0">
                <a:solidFill>
                  <a:schemeClr val="bg1"/>
                </a:solidFill>
              </a:rPr>
              <a:t> </a:t>
            </a:r>
            <a:r>
              <a:rPr lang="nb-NO" sz="2400" b="1" dirty="0" err="1" smtClean="0">
                <a:solidFill>
                  <a:schemeClr val="bg1"/>
                </a:solidFill>
              </a:rPr>
              <a:t>Firmata</a:t>
            </a:r>
            <a:endParaRPr lang="nb-NO" sz="2400" b="1" dirty="0">
              <a:solidFill>
                <a:schemeClr val="bg1"/>
              </a:solidFill>
            </a:endParaRPr>
          </a:p>
        </p:txBody>
      </p:sp>
      <p:sp>
        <p:nvSpPr>
          <p:cNvPr id="7" name="TekstSylinder 6"/>
          <p:cNvSpPr txBox="1"/>
          <p:nvPr/>
        </p:nvSpPr>
        <p:spPr>
          <a:xfrm>
            <a:off x="5220840" y="1486850"/>
            <a:ext cx="2274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2400" b="1" dirty="0" smtClean="0">
                <a:solidFill>
                  <a:schemeClr val="bg1"/>
                </a:solidFill>
              </a:rPr>
              <a:t>Serial Cable</a:t>
            </a:r>
          </a:p>
          <a:p>
            <a:pPr algn="ctr"/>
            <a:r>
              <a:rPr lang="nb-NO" sz="2400" b="1" dirty="0" err="1" smtClean="0">
                <a:solidFill>
                  <a:schemeClr val="bg1"/>
                </a:solidFill>
              </a:rPr>
              <a:t>Allowing</a:t>
            </a:r>
            <a:r>
              <a:rPr lang="nb-NO" sz="2400" b="1" dirty="0" smtClean="0">
                <a:solidFill>
                  <a:schemeClr val="bg1"/>
                </a:solidFill>
              </a:rPr>
              <a:t> Johnny-Five to talk to </a:t>
            </a:r>
            <a:r>
              <a:rPr lang="nb-NO" sz="2400" b="1" dirty="0" err="1" smtClean="0">
                <a:solidFill>
                  <a:schemeClr val="bg1"/>
                </a:solidFill>
              </a:rPr>
              <a:t>Firmata</a:t>
            </a:r>
            <a:endParaRPr lang="nb-NO" sz="2400" b="1" dirty="0">
              <a:solidFill>
                <a:schemeClr val="bg1"/>
              </a:solidFill>
            </a:endParaRPr>
          </a:p>
        </p:txBody>
      </p:sp>
      <p:pic>
        <p:nvPicPr>
          <p:cNvPr id="8" name="Picture 7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973370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6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5"/>
    </mc:Choice>
    <mc:Fallback xmlns="">
      <p:transition xmlns:p14="http://schemas.microsoft.com/office/powerpoint/2010/main" spd="slow" advTm="245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lassholder for innhold 3" descr="ARDX-01_1024x1024.jpe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209492" y="667796"/>
            <a:ext cx="9575233" cy="5266009"/>
          </a:xfrm>
        </p:spPr>
      </p:pic>
      <p:pic>
        <p:nvPicPr>
          <p:cNvPr id="3" name="Picture 2" descr="Unknow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7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42"/>
    </mc:Choice>
    <mc:Fallback xmlns="">
      <p:transition xmlns:p14="http://schemas.microsoft.com/office/powerpoint/2010/main" spd="slow" advTm="2334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2015-04-16 12.49.52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83" r="-11516"/>
          <a:stretch/>
        </p:blipFill>
        <p:spPr>
          <a:xfrm rot="5400000">
            <a:off x="446921" y="-1038622"/>
            <a:ext cx="8229601" cy="9143208"/>
          </a:xfrm>
        </p:spPr>
      </p:pic>
      <p:cxnSp>
        <p:nvCxnSpPr>
          <p:cNvPr id="6" name="Straight Connector 5"/>
          <p:cNvCxnSpPr/>
          <p:nvPr/>
        </p:nvCxnSpPr>
        <p:spPr>
          <a:xfrm flipV="1">
            <a:off x="976060" y="892183"/>
            <a:ext cx="7294209" cy="2099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986555" y="1149545"/>
            <a:ext cx="7294209" cy="2099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986555" y="5463510"/>
            <a:ext cx="7294209" cy="2099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997050" y="5741864"/>
            <a:ext cx="7294209" cy="2099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87068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75906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438287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69184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958022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220403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435338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2724176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2986557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3222483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490331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752711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988638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277476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539857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770754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059592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321973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536908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825746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88127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324053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591901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54281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085178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374016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636397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872323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140171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402551" y="19107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08932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197770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460151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691048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979886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2242267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457202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2746040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008421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244347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512195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774575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4010502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299340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561721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792618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081456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343837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558772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847610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109991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345917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6613765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6876145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7107042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7395880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7658261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7894187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8162035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424415" y="3753030"/>
            <a:ext cx="0" cy="1007233"/>
          </a:xfrm>
          <a:prstGeom prst="line">
            <a:avLst/>
          </a:prstGeom>
          <a:ln>
            <a:solidFill>
              <a:srgbClr val="FFFF00"/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535259" y="3285330"/>
            <a:ext cx="8151541" cy="12700"/>
          </a:xfrm>
          <a:prstGeom prst="straightConnector1">
            <a:avLst/>
          </a:prstGeom>
          <a:ln w="76200" cmpd="sng">
            <a:solidFill>
              <a:srgbClr val="FF0000"/>
            </a:solidFill>
            <a:head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2098387" y="3092372"/>
            <a:ext cx="31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971467" y="3080859"/>
            <a:ext cx="31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4544454" y="3090168"/>
            <a:ext cx="31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3334429" y="3083612"/>
            <a:ext cx="31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690834" y="3090168"/>
            <a:ext cx="31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865645" y="3102868"/>
            <a:ext cx="31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8006133" y="3092372"/>
            <a:ext cx="311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X</a:t>
            </a:r>
          </a:p>
        </p:txBody>
      </p:sp>
      <p:pic>
        <p:nvPicPr>
          <p:cNvPr id="111" name="Picture 110" descr="Unknow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41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7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0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4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5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6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8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9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1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1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0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0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2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3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3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4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5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5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5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6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7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7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7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8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8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9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2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2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0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0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23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3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3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04123"/>
            <a:ext cx="7772400" cy="2872521"/>
          </a:xfrm>
        </p:spPr>
        <p:txBody>
          <a:bodyPr>
            <a:noAutofit/>
          </a:bodyPr>
          <a:lstStyle/>
          <a:p>
            <a:r>
              <a:rPr lang="en-US" sz="9600" b="1" dirty="0" smtClean="0">
                <a:solidFill>
                  <a:srgbClr val="FF6600"/>
                </a:solidFill>
              </a:rPr>
              <a:t>Exercises</a:t>
            </a:r>
            <a:endParaRPr lang="en-US" sz="9600" b="1" dirty="0">
              <a:solidFill>
                <a:srgbClr val="FF6600"/>
              </a:solidFill>
            </a:endParaRPr>
          </a:p>
        </p:txBody>
      </p:sp>
      <p:pic>
        <p:nvPicPr>
          <p:cNvPr id="3" name="Picture 2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4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304363" y="1427493"/>
            <a:ext cx="8606117" cy="4211307"/>
          </a:xfrm>
        </p:spPr>
        <p:txBody>
          <a:bodyPr>
            <a:noAutofit/>
          </a:bodyPr>
          <a:lstStyle/>
          <a:p>
            <a:r>
              <a:rPr lang="en-US" sz="8000" dirty="0" smtClean="0">
                <a:solidFill>
                  <a:srgbClr val="FF6600"/>
                </a:solidFill>
              </a:rPr>
              <a:t>https://</a:t>
            </a:r>
            <a:r>
              <a:rPr lang="en-US" sz="8000" dirty="0" err="1" smtClean="0">
                <a:solidFill>
                  <a:srgbClr val="FF6600"/>
                </a:solidFill>
              </a:rPr>
              <a:t>github.com</a:t>
            </a:r>
            <a:r>
              <a:rPr lang="en-US" sz="8000" dirty="0" smtClean="0">
                <a:solidFill>
                  <a:srgbClr val="FF6600"/>
                </a:solidFill>
              </a:rPr>
              <a:t>/markwest1972/</a:t>
            </a:r>
            <a:r>
              <a:rPr lang="en-US" sz="8000" dirty="0" err="1" smtClean="0">
                <a:solidFill>
                  <a:srgbClr val="FF6600"/>
                </a:solidFill>
              </a:rPr>
              <a:t>johnny_five_intro</a:t>
            </a:r>
            <a:endParaRPr lang="en-US" sz="8000" dirty="0">
              <a:solidFill>
                <a:srgbClr val="FF6600"/>
              </a:solidFill>
            </a:endParaRPr>
          </a:p>
        </p:txBody>
      </p:sp>
      <p:pic>
        <p:nvPicPr>
          <p:cNvPr id="5" name="Picture 4" descr="Unknow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926" y="5835926"/>
            <a:ext cx="1022074" cy="102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829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2.2|0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156</Words>
  <Application>Microsoft Macintosh PowerPoint</Application>
  <PresentationFormat>On-screen Show (4:3)</PresentationFormat>
  <Paragraphs>23</Paragraphs>
  <Slides>8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Getting started with NodeBots!</vt:lpstr>
      <vt:lpstr>Background</vt:lpstr>
      <vt:lpstr>PowerPoint Presentation</vt:lpstr>
      <vt:lpstr>PowerPoint Presentation</vt:lpstr>
      <vt:lpstr>PowerPoint Presentation</vt:lpstr>
      <vt:lpstr>PowerPoint Presentation</vt:lpstr>
      <vt:lpstr>Exercises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started with NodeBots</dc:title>
  <dc:creator>Mark West</dc:creator>
  <cp:lastModifiedBy>Mark West</cp:lastModifiedBy>
  <cp:revision>9</cp:revision>
  <dcterms:created xsi:type="dcterms:W3CDTF">2015-04-16T10:37:22Z</dcterms:created>
  <dcterms:modified xsi:type="dcterms:W3CDTF">2015-04-16T13:28:39Z</dcterms:modified>
</cp:coreProperties>
</file>